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5" r:id="rId8"/>
    <p:sldId id="26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038F1-E40E-44EC-B139-296054BBF58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8AA52-95B0-448D-9965-82E9485CD6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8594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038F1-E40E-44EC-B139-296054BBF58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8AA52-95B0-448D-9965-82E9485CD6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0561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038F1-E40E-44EC-B139-296054BBF58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8AA52-95B0-448D-9965-82E9485CD6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8512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038F1-E40E-44EC-B139-296054BBF58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8AA52-95B0-448D-9965-82E9485CD6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2463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038F1-E40E-44EC-B139-296054BBF58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8AA52-95B0-448D-9965-82E9485CD6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1160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038F1-E40E-44EC-B139-296054BBF58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8AA52-95B0-448D-9965-82E9485CD6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4994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038F1-E40E-44EC-B139-296054BBF58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8AA52-95B0-448D-9965-82E9485CD6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812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038F1-E40E-44EC-B139-296054BBF58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8AA52-95B0-448D-9965-82E9485CD6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524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038F1-E40E-44EC-B139-296054BBF58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8AA52-95B0-448D-9965-82E9485CD6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499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038F1-E40E-44EC-B139-296054BBF58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8AA52-95B0-448D-9965-82E9485CD6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6929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038F1-E40E-44EC-B139-296054BBF58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8AA52-95B0-448D-9965-82E9485CD6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6429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B038F1-E40E-44EC-B139-296054BBF58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08AA52-95B0-448D-9965-82E9485CD6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45413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788E11-4D05-9AF5-A343-2AE6CCD042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3372" y="1939130"/>
            <a:ext cx="9144000" cy="1020311"/>
          </a:xfrm>
        </p:spPr>
        <p:txBody>
          <a:bodyPr>
            <a:noAutofit/>
          </a:bodyPr>
          <a:lstStyle/>
          <a:p>
            <a:pPr indent="450215" algn="ctr">
              <a:lnSpc>
                <a:spcPct val="150000"/>
              </a:lnSpc>
              <a:spcAft>
                <a:spcPts val="800"/>
              </a:spcAft>
            </a:pPr>
            <a:r>
              <a:rPr lang="tt-RU" sz="3600" dirty="0">
                <a:solidFill>
                  <a:srgbClr val="00B0F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Дневник питания для подсчёта калорий за день с калькулятором калорий</a:t>
            </a:r>
            <a:r>
              <a:rPr lang="en-US" sz="3600" dirty="0">
                <a:solidFill>
                  <a:srgbClr val="00B0F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ru-RU" sz="3600" dirty="0">
              <a:solidFill>
                <a:srgbClr val="00B0F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94AEC1-8505-1E6F-41D2-EBF833B385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55660"/>
            <a:ext cx="9144000" cy="685800"/>
          </a:xfrm>
        </p:spPr>
        <p:txBody>
          <a:bodyPr>
            <a:normAutofit lnSpcReduction="10000"/>
          </a:bodyPr>
          <a:lstStyle/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Выполнила :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Фархетдинова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Айгуль Рустамовна</a:t>
            </a:r>
          </a:p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Сазонов Александр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8694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4B8C8F-3115-65DB-775D-9E87B45D2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Цель проекта: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18F0BF-5EA5-5D46-F8BD-A112D34EE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7461"/>
            <a:ext cx="10515600" cy="802433"/>
          </a:xfrm>
        </p:spPr>
        <p:txBody>
          <a:bodyPr>
            <a:noAutofit/>
          </a:bodyPr>
          <a:lstStyle/>
          <a:p>
            <a:pPr algn="l" fontAlgn="t"/>
            <a:r>
              <a:rPr lang="ru-RU" dirty="0">
                <a:effectLst/>
              </a:rPr>
              <a:t>Дневник питания для подсчета съеденных калорий за весь день с калькулятором для высчитывания дневной нормы калорий по весу и росту. Также в приложении создать раздел с советами по похудению и физическими упражнениями.  Приложение с регистрацией пользователей.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D0C9A495-FD47-42E8-82E9-483E64D1208D}"/>
              </a:ext>
            </a:extLst>
          </p:cNvPr>
          <p:cNvSpPr txBox="1">
            <a:spLocks/>
          </p:cNvSpPr>
          <p:nvPr/>
        </p:nvSpPr>
        <p:spPr>
          <a:xfrm>
            <a:off x="838200" y="3475264"/>
            <a:ext cx="10515600" cy="8242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6296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950491-6F86-872B-9ACA-D261CA9D9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Использованные библиотеки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2712CC66-E4D4-48ED-B562-B8AE35A4F1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62150"/>
            <a:ext cx="10515600" cy="4351338"/>
          </a:xfrm>
        </p:spPr>
        <p:txBody>
          <a:bodyPr/>
          <a:lstStyle/>
          <a:p>
            <a:r>
              <a:rPr lang="en-US" dirty="0"/>
              <a:t>AppCompat:1.6.1</a:t>
            </a:r>
          </a:p>
          <a:p>
            <a:r>
              <a:rPr lang="en-US" dirty="0"/>
              <a:t>Material:1.9.0</a:t>
            </a:r>
          </a:p>
          <a:p>
            <a:r>
              <a:rPr lang="en-US" dirty="0"/>
              <a:t>ConstraintLayout:2.1.4</a:t>
            </a:r>
          </a:p>
          <a:p>
            <a:r>
              <a:rPr lang="en-US" altLang="ru-RU" dirty="0"/>
              <a:t>L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ifecycle:lifecycle-livedata-ktx:2.6.1</a:t>
            </a:r>
            <a:endParaRPr kumimoji="0" lang="en-US" altLang="ru-RU" b="0" i="0" u="none" strike="noStrike" cap="none" normalizeH="0" baseline="0" dirty="0">
              <a:ln>
                <a:noFill/>
              </a:ln>
              <a:effectLst/>
            </a:endParaRPr>
          </a:p>
          <a:p>
            <a:r>
              <a:rPr kumimoji="0" lang="en-US" altLang="ru-RU" b="0" i="0" u="none" strike="noStrike" cap="none" normalizeH="0" baseline="0" dirty="0">
                <a:ln>
                  <a:noFill/>
                </a:ln>
                <a:effectLst/>
              </a:rPr>
              <a:t>L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</a:rPr>
              <a:t>ifecycle</a:t>
            </a:r>
            <a:r>
              <a:rPr lang="en-US" altLang="ru-RU" dirty="0"/>
              <a:t>: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lifecycle-viewmodel-ktx:2.6.1</a:t>
            </a:r>
            <a:endParaRPr kumimoji="0" lang="en-US" altLang="ru-RU" b="0" i="0" u="none" strike="noStrike" cap="none" normalizeH="0" baseline="0" dirty="0">
              <a:ln>
                <a:noFill/>
              </a:ln>
              <a:effectLst/>
            </a:endParaRPr>
          </a:p>
          <a:p>
            <a:r>
              <a:rPr lang="en-US" altLang="ru-RU" dirty="0"/>
              <a:t>N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avigation:navigation-fragment:2.5.3</a:t>
            </a:r>
            <a:endParaRPr kumimoji="0" lang="en-US" altLang="ru-RU" b="0" i="0" u="none" strike="noStrike" cap="none" normalizeH="0" baseline="0" dirty="0">
              <a:ln>
                <a:noFill/>
              </a:ln>
              <a:effectLst/>
            </a:endParaRPr>
          </a:p>
          <a:p>
            <a:r>
              <a:rPr lang="en-US" altLang="ru-RU" dirty="0"/>
              <a:t>N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avigation:navigation-ui:2.5.3</a:t>
            </a:r>
          </a:p>
          <a:p>
            <a:endParaRPr kumimoji="0" lang="en-US" altLang="ru-RU" sz="2800" b="0" i="0" u="none" strike="noStrike" cap="none" normalizeH="0" baseline="0" dirty="0">
              <a:ln>
                <a:noFill/>
              </a:ln>
              <a:solidFill>
                <a:srgbClr val="6A8759"/>
              </a:solidFill>
              <a:effectLst/>
              <a:latin typeface="JetBrains Mono"/>
            </a:endParaRPr>
          </a:p>
          <a:p>
            <a:endParaRPr kumimoji="0" lang="ru-RU" altLang="ru-RU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kumimoji="0" lang="en-US" altLang="ru-RU" sz="2800" b="0" i="0" u="none" strike="noStrike" cap="none" normalizeH="0" baseline="0" dirty="0">
              <a:ln>
                <a:noFill/>
              </a:ln>
              <a:solidFill>
                <a:srgbClr val="6A8759"/>
              </a:solidFill>
              <a:effectLst/>
              <a:latin typeface="JetBrains Mono"/>
            </a:endParaRPr>
          </a:p>
          <a:p>
            <a:endParaRPr kumimoji="0" lang="ru-RU" altLang="ru-RU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kumimoji="0" lang="en-US" altLang="ru-RU" sz="2800" b="0" i="0" u="none" strike="noStrike" cap="none" normalizeH="0" baseline="0" dirty="0">
              <a:ln>
                <a:noFill/>
              </a:ln>
              <a:solidFill>
                <a:srgbClr val="6A8759"/>
              </a:solidFill>
              <a:effectLst/>
              <a:latin typeface="JetBrains Mono"/>
            </a:endParaRPr>
          </a:p>
          <a:p>
            <a:endParaRPr kumimoji="0" lang="ru-RU" altLang="ru-RU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70412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6DD9C71-910F-47C2-9287-6EAE596AE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502" y="0"/>
            <a:ext cx="3857625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EA34F3C-4898-4CB5-9B20-EC759107B5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0521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941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4F86AEB-0600-42B0-A518-032BD046F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3823" y="0"/>
            <a:ext cx="3857625" cy="6858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6C7F1ED-F201-4072-9EA0-D51C5C6FF1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791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404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3146D3E-CA9B-49B2-8263-2734B2D4E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1097" y="0"/>
            <a:ext cx="3857625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CC62D45-2268-4A32-924F-121589BAA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1094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401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7CBE5CE-39F9-425D-A16C-14F6295D6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3771" y="0"/>
            <a:ext cx="3857625" cy="6858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02DE142-8ECE-4383-9AB8-359A46E003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4444" y="4665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556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5188581537385295767">
            <a:hlinkClick r:id="" action="ppaction://media"/>
            <a:extLst>
              <a:ext uri="{FF2B5EF4-FFF2-40B4-BE49-F238E27FC236}">
                <a16:creationId xmlns:a16="http://schemas.microsoft.com/office/drawing/2014/main" id="{290EED13-29B6-45D3-A5B4-FEC0D7B47F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7188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494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1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153</TotalTime>
  <Words>96</Words>
  <Application>Microsoft Office PowerPoint</Application>
  <PresentationFormat>Широкоэкранный</PresentationFormat>
  <Paragraphs>19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JetBrains Mono</vt:lpstr>
      <vt:lpstr>Times New Roman</vt:lpstr>
      <vt:lpstr>Тема Office</vt:lpstr>
      <vt:lpstr>Дневник питания для подсчёта калорий за день с калькулятором калорий </vt:lpstr>
      <vt:lpstr>Цель проекта:</vt:lpstr>
      <vt:lpstr>Использованные библиотеки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Киберспорт – это спорт?</dc:title>
  <dc:creator>Турчег Фонарь</dc:creator>
  <cp:lastModifiedBy>Admin</cp:lastModifiedBy>
  <cp:revision>8</cp:revision>
  <dcterms:created xsi:type="dcterms:W3CDTF">2023-04-10T19:53:24Z</dcterms:created>
  <dcterms:modified xsi:type="dcterms:W3CDTF">2023-06-06T21:32:13Z</dcterms:modified>
</cp:coreProperties>
</file>